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Ex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Ex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xo-italic.fntdata"/><Relationship Id="rId50" Type="http://schemas.openxmlformats.org/officeDocument/2006/relationships/font" Target="fonts/Exo-bold.fntdata"/><Relationship Id="rId52" Type="http://schemas.openxmlformats.org/officeDocument/2006/relationships/font" Target="fonts/Ex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0350779a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a0350779a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293666c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6293666c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293666c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6293666c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293666c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6293666c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293666c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6293666c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293666c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6293666c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93666c6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6293666c6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293666c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6293666c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293666c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6293666c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293666c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6293666c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293666c6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6293666c6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089b52d3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a089b52d3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93666c6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6293666c6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93666c6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6293666c6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293666c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6293666c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293666c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6293666c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293666c6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6293666c6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293666c6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6293666c6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293666c6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6293666c6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93666c6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6293666c6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293666c6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6293666c6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293666c6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6293666c6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293666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6293666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293666c6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6293666c6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293666c6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6293666c6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293666c6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6293666c6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293666c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6293666c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293666c6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6293666c6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293666c6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6293666c6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293666c6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6293666c6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293666c6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6293666c6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293666c6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6293666c6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93666c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6293666c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293666c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6293666c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93666c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6293666c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293666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6293666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293666c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6293666c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293666c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6293666c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IUX Them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Font typeface="Montserrat"/>
              <a:buChar char="●"/>
              <a:defRPr b="1" sz="5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945425" y="1991850"/>
            <a:ext cx="7129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Font typeface="Montserrat"/>
              <a:buNone/>
              <a:defRPr b="1" sz="5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>
            <p:ph idx="2" type="pic"/>
          </p:nvPr>
        </p:nvSpPr>
        <p:spPr>
          <a:xfrm>
            <a:off x="4400551" y="882084"/>
            <a:ext cx="3142200" cy="3151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7"/>
          <p:cNvSpPr/>
          <p:nvPr/>
        </p:nvSpPr>
        <p:spPr>
          <a:xfrm>
            <a:off x="-1485900" y="882083"/>
            <a:ext cx="5315100" cy="6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>
            <p:ph idx="2" type="pic"/>
          </p:nvPr>
        </p:nvSpPr>
        <p:spPr>
          <a:xfrm>
            <a:off x="3605214" y="1191"/>
            <a:ext cx="5540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8"/>
          <p:cNvSpPr/>
          <p:nvPr/>
        </p:nvSpPr>
        <p:spPr>
          <a:xfrm>
            <a:off x="-1485900" y="882083"/>
            <a:ext cx="5315100" cy="6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>
            <p:ph idx="2" type="pic"/>
          </p:nvPr>
        </p:nvSpPr>
        <p:spPr>
          <a:xfrm>
            <a:off x="3605214" y="1191"/>
            <a:ext cx="5540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0"/>
          <p:cNvSpPr/>
          <p:nvPr/>
        </p:nvSpPr>
        <p:spPr>
          <a:xfrm>
            <a:off x="-1485900" y="882083"/>
            <a:ext cx="5315100" cy="6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>
            <p:ph idx="2" type="pic"/>
          </p:nvPr>
        </p:nvSpPr>
        <p:spPr>
          <a:xfrm>
            <a:off x="4400551" y="882084"/>
            <a:ext cx="3142200" cy="3151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1"/>
          <p:cNvSpPr/>
          <p:nvPr/>
        </p:nvSpPr>
        <p:spPr>
          <a:xfrm>
            <a:off x="-1485900" y="882083"/>
            <a:ext cx="5315100" cy="6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783038" y="578550"/>
            <a:ext cx="5577900" cy="572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800000" dist="952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500">
                <a:solidFill>
                  <a:schemeClr val="lt1"/>
                </a:solidFill>
                <a:highlight>
                  <a:srgbClr val="E21F26"/>
                </a:highlight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b="1" sz="3500">
              <a:solidFill>
                <a:schemeClr val="lt1"/>
              </a:solidFill>
              <a:highlight>
                <a:srgbClr val="E21F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014900" y="18986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solidFill>
                  <a:srgbClr val="E21F26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3000">
              <a:solidFill>
                <a:srgbClr val="E21F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4744025" y="1898600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solidFill>
                  <a:srgbClr val="E21F26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3000">
              <a:solidFill>
                <a:srgbClr val="E21F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4744003" y="3372875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solidFill>
                  <a:srgbClr val="E21F26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3000">
              <a:solidFill>
                <a:srgbClr val="E21F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1014900" y="3372875"/>
            <a:ext cx="966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solidFill>
                  <a:srgbClr val="E21F26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3000">
              <a:solidFill>
                <a:srgbClr val="E21F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>
            <p:ph idx="2" type="pic"/>
          </p:nvPr>
        </p:nvSpPr>
        <p:spPr>
          <a:xfrm>
            <a:off x="4383731" y="1269038"/>
            <a:ext cx="4002300" cy="33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>
            <p:ph idx="2" type="pic"/>
          </p:nvPr>
        </p:nvSpPr>
        <p:spPr>
          <a:xfrm>
            <a:off x="4572000" y="806755"/>
            <a:ext cx="3540900" cy="35517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4"/>
          <p:cNvSpPr/>
          <p:nvPr/>
        </p:nvSpPr>
        <p:spPr>
          <a:xfrm>
            <a:off x="-1485900" y="882083"/>
            <a:ext cx="5315100" cy="6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9624" y="228601"/>
            <a:ext cx="905363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>
            <p:ph idx="2" type="pic"/>
          </p:nvPr>
        </p:nvSpPr>
        <p:spPr>
          <a:xfrm>
            <a:off x="400050" y="628650"/>
            <a:ext cx="3658800" cy="37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9" name="Google Shape;109;p27"/>
          <p:cNvSpPr/>
          <p:nvPr>
            <p:ph idx="2" type="pic"/>
          </p:nvPr>
        </p:nvSpPr>
        <p:spPr>
          <a:xfrm>
            <a:off x="485775" y="342900"/>
            <a:ext cx="2343300" cy="337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>
            <p:ph idx="2" type="pic"/>
          </p:nvPr>
        </p:nvSpPr>
        <p:spPr>
          <a:xfrm>
            <a:off x="519450" y="1213088"/>
            <a:ext cx="3829200" cy="342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3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3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79900" y="3199650"/>
            <a:ext cx="55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2043750" y="2571750"/>
            <a:ext cx="5056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CA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3659550" y="1490175"/>
            <a:ext cx="201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E21F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307200" y="2428625"/>
            <a:ext cx="4076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2" name="Google Shape;142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3" name="Google Shape;143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0" name="Google Shape;150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/>
          <p:nvPr>
            <p:ph idx="2" type="pic"/>
          </p:nvPr>
        </p:nvSpPr>
        <p:spPr>
          <a:xfrm>
            <a:off x="400050" y="628650"/>
            <a:ext cx="3658800" cy="37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24500" y="1179625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2602100" y="2107700"/>
            <a:ext cx="377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2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850" y="210661"/>
            <a:ext cx="837151" cy="36789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59624" y="228601"/>
            <a:ext cx="905363" cy="400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/>
        </p:nvSpPr>
        <p:spPr>
          <a:xfrm>
            <a:off x="343550" y="956675"/>
            <a:ext cx="30912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300">
                <a:solidFill>
                  <a:srgbClr val="980000"/>
                </a:solidFill>
                <a:latin typeface="Exo"/>
                <a:ea typeface="Exo"/>
                <a:cs typeface="Exo"/>
                <a:sym typeface="Exo"/>
              </a:rPr>
              <a:t>Món quà Giáng Sinh</a:t>
            </a:r>
            <a:endParaRPr b="1" sz="3300">
              <a:solidFill>
                <a:srgbClr val="980000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50" y="226113"/>
            <a:ext cx="6759627" cy="46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7" y="246725"/>
            <a:ext cx="8214323" cy="48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8"/>
          <p:cNvCxnSpPr/>
          <p:nvPr/>
        </p:nvCxnSpPr>
        <p:spPr>
          <a:xfrm>
            <a:off x="4187300" y="1434850"/>
            <a:ext cx="13500" cy="55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48"/>
          <p:cNvCxnSpPr/>
          <p:nvPr/>
        </p:nvCxnSpPr>
        <p:spPr>
          <a:xfrm flipH="1">
            <a:off x="3968775" y="1434850"/>
            <a:ext cx="1500" cy="68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8"/>
          <p:cNvCxnSpPr/>
          <p:nvPr/>
        </p:nvCxnSpPr>
        <p:spPr>
          <a:xfrm flipH="1">
            <a:off x="5746975" y="1905075"/>
            <a:ext cx="19800" cy="82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8"/>
          <p:cNvCxnSpPr/>
          <p:nvPr/>
        </p:nvCxnSpPr>
        <p:spPr>
          <a:xfrm flipH="1">
            <a:off x="5945950" y="1905075"/>
            <a:ext cx="25800" cy="60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38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8437"/>
            <a:ext cx="8687226" cy="5086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50"/>
          <p:cNvCxnSpPr/>
          <p:nvPr/>
        </p:nvCxnSpPr>
        <p:spPr>
          <a:xfrm flipH="1">
            <a:off x="5682550" y="2611075"/>
            <a:ext cx="36000" cy="68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50"/>
          <p:cNvCxnSpPr/>
          <p:nvPr/>
        </p:nvCxnSpPr>
        <p:spPr>
          <a:xfrm>
            <a:off x="3717100" y="2511125"/>
            <a:ext cx="8400" cy="66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900" y="2577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233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52"/>
          <p:cNvCxnSpPr/>
          <p:nvPr/>
        </p:nvCxnSpPr>
        <p:spPr>
          <a:xfrm flipH="1">
            <a:off x="5083600" y="1298475"/>
            <a:ext cx="476100" cy="97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52"/>
          <p:cNvCxnSpPr/>
          <p:nvPr/>
        </p:nvCxnSpPr>
        <p:spPr>
          <a:xfrm flipH="1" rot="10800000">
            <a:off x="3763550" y="2337050"/>
            <a:ext cx="33900" cy="52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52"/>
          <p:cNvCxnSpPr/>
          <p:nvPr/>
        </p:nvCxnSpPr>
        <p:spPr>
          <a:xfrm flipH="1" rot="10800000">
            <a:off x="4090125" y="1996850"/>
            <a:ext cx="102000" cy="34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52"/>
          <p:cNvSpPr/>
          <p:nvPr/>
        </p:nvSpPr>
        <p:spPr>
          <a:xfrm>
            <a:off x="4407575" y="1298475"/>
            <a:ext cx="66900" cy="96300"/>
          </a:xfrm>
          <a:prstGeom prst="ellipse">
            <a:avLst/>
          </a:prstGeom>
          <a:solidFill>
            <a:srgbClr val="E21F26"/>
          </a:solidFill>
          <a:ln cap="flat" cmpd="sng" w="9525">
            <a:solidFill>
              <a:srgbClr val="E2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2"/>
          <p:cNvSpPr/>
          <p:nvPr/>
        </p:nvSpPr>
        <p:spPr>
          <a:xfrm>
            <a:off x="6140375" y="3036600"/>
            <a:ext cx="66900" cy="96300"/>
          </a:xfrm>
          <a:prstGeom prst="ellipse">
            <a:avLst/>
          </a:prstGeom>
          <a:solidFill>
            <a:srgbClr val="E21F26"/>
          </a:solidFill>
          <a:ln cap="flat" cmpd="sng" w="9525">
            <a:solidFill>
              <a:srgbClr val="E2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52"/>
          <p:cNvCxnSpPr/>
          <p:nvPr/>
        </p:nvCxnSpPr>
        <p:spPr>
          <a:xfrm>
            <a:off x="5448100" y="2304200"/>
            <a:ext cx="313800" cy="54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929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00" y="307937"/>
            <a:ext cx="8020877" cy="469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54"/>
          <p:cNvCxnSpPr/>
          <p:nvPr/>
        </p:nvCxnSpPr>
        <p:spPr>
          <a:xfrm>
            <a:off x="4019475" y="2319300"/>
            <a:ext cx="15600" cy="50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54"/>
          <p:cNvCxnSpPr/>
          <p:nvPr/>
        </p:nvCxnSpPr>
        <p:spPr>
          <a:xfrm flipH="1">
            <a:off x="5583775" y="3089050"/>
            <a:ext cx="41700" cy="54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38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9"/>
          <p:cNvCxnSpPr/>
          <p:nvPr/>
        </p:nvCxnSpPr>
        <p:spPr>
          <a:xfrm rot="10800000">
            <a:off x="3987150" y="1653575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9"/>
          <p:cNvCxnSpPr/>
          <p:nvPr/>
        </p:nvCxnSpPr>
        <p:spPr>
          <a:xfrm rot="10800000">
            <a:off x="4312125" y="1390250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9"/>
          <p:cNvCxnSpPr/>
          <p:nvPr/>
        </p:nvCxnSpPr>
        <p:spPr>
          <a:xfrm rot="10800000">
            <a:off x="4519425" y="1838475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9"/>
          <p:cNvCxnSpPr/>
          <p:nvPr/>
        </p:nvCxnSpPr>
        <p:spPr>
          <a:xfrm rot="10800000">
            <a:off x="4883625" y="1535925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9"/>
          <p:cNvCxnSpPr/>
          <p:nvPr/>
        </p:nvCxnSpPr>
        <p:spPr>
          <a:xfrm rot="10800000">
            <a:off x="5141350" y="2062600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9"/>
          <p:cNvCxnSpPr/>
          <p:nvPr/>
        </p:nvCxnSpPr>
        <p:spPr>
          <a:xfrm rot="10800000">
            <a:off x="5488725" y="1743225"/>
            <a:ext cx="96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9"/>
          <p:cNvSpPr txBox="1"/>
          <p:nvPr/>
        </p:nvSpPr>
        <p:spPr>
          <a:xfrm>
            <a:off x="6148250" y="936050"/>
            <a:ext cx="134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300">
                <a:solidFill>
                  <a:srgbClr val="980000"/>
                </a:solidFill>
                <a:latin typeface="Exo"/>
                <a:ea typeface="Exo"/>
                <a:cs typeface="Exo"/>
                <a:sym typeface="Exo"/>
              </a:rPr>
              <a:t>x2</a:t>
            </a:r>
            <a:endParaRPr b="1" sz="3300">
              <a:solidFill>
                <a:srgbClr val="98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58"/>
          <p:cNvCxnSpPr/>
          <p:nvPr/>
        </p:nvCxnSpPr>
        <p:spPr>
          <a:xfrm flipH="1">
            <a:off x="6183350" y="1345625"/>
            <a:ext cx="164100" cy="12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58"/>
          <p:cNvCxnSpPr/>
          <p:nvPr/>
        </p:nvCxnSpPr>
        <p:spPr>
          <a:xfrm>
            <a:off x="5012375" y="1294875"/>
            <a:ext cx="23400" cy="55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58"/>
          <p:cNvSpPr/>
          <p:nvPr/>
        </p:nvSpPr>
        <p:spPr>
          <a:xfrm>
            <a:off x="6406150" y="525850"/>
            <a:ext cx="118800" cy="73500"/>
          </a:xfrm>
          <a:prstGeom prst="ellipse">
            <a:avLst/>
          </a:prstGeom>
          <a:solidFill>
            <a:srgbClr val="E21F26"/>
          </a:solidFill>
          <a:ln cap="flat" cmpd="sng" w="9525">
            <a:solidFill>
              <a:srgbClr val="E21F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60"/>
          <p:cNvCxnSpPr/>
          <p:nvPr/>
        </p:nvCxnSpPr>
        <p:spPr>
          <a:xfrm flipH="1">
            <a:off x="5063350" y="2530475"/>
            <a:ext cx="14100" cy="71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60"/>
          <p:cNvCxnSpPr/>
          <p:nvPr/>
        </p:nvCxnSpPr>
        <p:spPr>
          <a:xfrm>
            <a:off x="5449175" y="2571750"/>
            <a:ext cx="1200" cy="72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61"/>
          <p:cNvCxnSpPr/>
          <p:nvPr/>
        </p:nvCxnSpPr>
        <p:spPr>
          <a:xfrm flipH="1" rot="10800000">
            <a:off x="4008775" y="1456050"/>
            <a:ext cx="1156500" cy="795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61"/>
          <p:cNvCxnSpPr/>
          <p:nvPr/>
        </p:nvCxnSpPr>
        <p:spPr>
          <a:xfrm flipH="1" rot="10800000">
            <a:off x="3993750" y="2443475"/>
            <a:ext cx="1157400" cy="66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61"/>
          <p:cNvCxnSpPr/>
          <p:nvPr/>
        </p:nvCxnSpPr>
        <p:spPr>
          <a:xfrm flipH="1" rot="10800000">
            <a:off x="4760400" y="1614850"/>
            <a:ext cx="1234800" cy="70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61"/>
          <p:cNvCxnSpPr/>
          <p:nvPr/>
        </p:nvCxnSpPr>
        <p:spPr>
          <a:xfrm flipH="1" rot="10800000">
            <a:off x="4760400" y="2567375"/>
            <a:ext cx="1288800" cy="58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62"/>
          <p:cNvCxnSpPr/>
          <p:nvPr/>
        </p:nvCxnSpPr>
        <p:spPr>
          <a:xfrm flipH="1">
            <a:off x="4477250" y="2731150"/>
            <a:ext cx="960300" cy="5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71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55200"/>
            <a:ext cx="696899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0"/>
          <p:cNvSpPr txBox="1"/>
          <p:nvPr/>
        </p:nvSpPr>
        <p:spPr>
          <a:xfrm>
            <a:off x="6148250" y="936050"/>
            <a:ext cx="1343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300">
                <a:solidFill>
                  <a:srgbClr val="980000"/>
                </a:solidFill>
                <a:latin typeface="Exo"/>
                <a:ea typeface="Exo"/>
                <a:cs typeface="Exo"/>
                <a:sym typeface="Exo"/>
              </a:rPr>
              <a:t>x2</a:t>
            </a:r>
            <a:endParaRPr b="1" sz="3300">
              <a:solidFill>
                <a:srgbClr val="98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0" y="4845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07" y="0"/>
            <a:ext cx="74079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957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41"/>
          <p:cNvCxnSpPr/>
          <p:nvPr/>
        </p:nvCxnSpPr>
        <p:spPr>
          <a:xfrm flipH="1" rot="10800000">
            <a:off x="4469325" y="1792125"/>
            <a:ext cx="986100" cy="20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41"/>
          <p:cNvCxnSpPr/>
          <p:nvPr/>
        </p:nvCxnSpPr>
        <p:spPr>
          <a:xfrm flipH="1" rot="10800000">
            <a:off x="4490800" y="2503725"/>
            <a:ext cx="1003800" cy="24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44"/>
          <p:cNvCxnSpPr/>
          <p:nvPr/>
        </p:nvCxnSpPr>
        <p:spPr>
          <a:xfrm flipH="1" rot="10800000">
            <a:off x="5464025" y="2116075"/>
            <a:ext cx="213900" cy="9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4"/>
          <p:cNvCxnSpPr/>
          <p:nvPr/>
        </p:nvCxnSpPr>
        <p:spPr>
          <a:xfrm flipH="1" rot="10800000">
            <a:off x="4663700" y="2480250"/>
            <a:ext cx="213900" cy="9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00" y="152400"/>
            <a:ext cx="69689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800" y="541200"/>
            <a:ext cx="696899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46"/>
          <p:cNvCxnSpPr/>
          <p:nvPr/>
        </p:nvCxnSpPr>
        <p:spPr>
          <a:xfrm>
            <a:off x="2954300" y="2459325"/>
            <a:ext cx="360600" cy="12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CCCCCC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IUX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